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BB8AC-6EB3-9858-F246-F030A1884F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8404F-6B28-4963-E545-7D10B7DA2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EC9C0-3AD1-273B-E169-637DFE99F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A0423-C812-7E7F-5D45-09ADE6628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964FA-6F07-36D2-7F85-5E2221388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282942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96112-7CE7-D4B7-CCD5-1D4B5D2E3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91773E-E23D-84C4-12FE-DE1E1E89FA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99E3A-C59A-170B-F3B0-729377834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E599B-C444-B72B-CD28-2FE14949D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AC767-00B8-6B0A-F8C3-DD0F70EA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004621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967FFD-7A9F-1BF3-68A8-D04CAC378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FADE7C-8FDC-F463-4F93-B8869B3A1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D8B6C-65C8-86E5-5475-CD78BA3D2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30FFC-D22B-A8E2-C20F-2725F4E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CB8EF-5A1A-010D-0836-0A074E90C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28696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BED5-90B5-B031-C0B5-4452EC875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22638-D88D-B5C7-C9F3-D142DFF3E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708F6-9349-D786-E495-98CB75F39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BE6D6-095E-F57B-C87E-58AB2D516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B7B23-7446-7670-790B-12A4D6382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979022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52410-6E5A-23D9-3526-2146DA574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66B57-0D0A-EF02-9781-8D303021C7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6F298-9468-B13D-F2AA-BB0C9B4A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F1559-70F9-0BC0-030E-8E5DDFFD7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8ED85-4B79-C627-BDB7-77E0978FC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4561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E12CC-3B5E-3D8C-05C8-71EB7836F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72103-6C36-DC3A-B6AB-84CE3F6C6D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FC1F7-0435-E01A-AEDB-4F5145CD3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908E5-5EAE-21E8-FF80-86D304CF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69144-7CC1-4CA9-D868-F77903C0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341E9-F0C6-C084-067B-966213137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47520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523DB-3058-19C6-B43F-931C21EE8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5672F-AB9F-1A13-C3CF-86A0BCF2C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1F493E-A00F-2524-218B-FDED1686C7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0CC960-2880-80ED-1497-7FEA5E9CD3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948121-A6CF-BADE-3DD2-AC796FC107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403E0-1E5A-DA0D-12C1-CF58D5275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6D5722-EAD1-4027-BFB0-409289EB1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B9DDCD-A0F9-4EF6-A2DE-A4F280FC2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45428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19671-17FA-9741-D884-65808F79B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5C2E6E-5651-6EB2-5639-FE0B03C26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F3D55A-1A59-A305-F852-767674DD1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69D54B-F477-68A3-396C-3CF8F0A48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696832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E0D295-4CCE-94A3-77E7-4D1914866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6324B9-1342-2FDF-63F6-D5EEDA475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3688A-B803-0CFB-3495-42303078B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04316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0CAB4-356D-CE1D-2E73-B90BE7A2C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58897-22EC-2B70-8498-410BA759B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23A5CB-7AAF-3A23-0F79-EEA6E15414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7497D-161C-0C51-B864-F14629415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07D174-E4AC-E364-DBAD-6D89E6129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292FCB-3150-00D9-2C60-599BA368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33055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DF0AE-B642-5885-1657-B4B77F61F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30CDFA-97F4-8BCE-8E3B-78791B32E2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931FC-DB14-61CE-B83E-F4E49AF72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49D3F-200A-CA33-4A33-D07D69554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210BFC-F4FE-0E20-7F97-39372CD21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E293E-02CC-FD0B-06C8-ECD1F8D28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551461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288E72-EDC1-5310-6FA4-363D88509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A1B667-4054-4B4C-F4CC-7E8326BDF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D2689-E1C8-4015-1021-855C8BC470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72D9C3-18AA-294D-B7DC-679D174797DA}" type="datetimeFigureOut">
              <a:rPr lang="en-JP" smtClean="0"/>
              <a:t>2026/02/12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4F88F-F4B7-F5B8-0940-AE4AB6B0A1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DC940-C0DD-1DDA-F73A-88FF01C585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E772EB-98B9-6C4E-B03C-788F119A36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41265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5B2F92-E623-5D18-077B-44E9BA26BE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488" t="12536" r="-55" b="14088"/>
          <a:stretch>
            <a:fillRect/>
          </a:stretch>
        </p:blipFill>
        <p:spPr>
          <a:xfrm>
            <a:off x="123806" y="1099751"/>
            <a:ext cx="11944387" cy="465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297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FD4390-6019-FABB-A298-C103EFA4D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71" y="1039182"/>
            <a:ext cx="11996455" cy="477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871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D967B8-5F72-BD7F-9B76-1E9687606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5EE25C-E813-ECD4-B80A-B0E36BFE5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859" y="235407"/>
            <a:ext cx="9292281" cy="638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507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B40CF-09F8-CD7A-C341-3E153220A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CA299C-ABB5-84E4-684F-8577848897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39" t="-294" r="50849" b="60469"/>
          <a:stretch>
            <a:fillRect/>
          </a:stretch>
        </p:blipFill>
        <p:spPr>
          <a:xfrm>
            <a:off x="1521722" y="432187"/>
            <a:ext cx="9148556" cy="59936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6DDCEA2-C0A1-7E5D-7572-E5930F5C690F}"/>
              </a:ext>
            </a:extLst>
          </p:cNvPr>
          <p:cNvSpPr/>
          <p:nvPr/>
        </p:nvSpPr>
        <p:spPr>
          <a:xfrm>
            <a:off x="1198605" y="259492"/>
            <a:ext cx="864973" cy="67962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32235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C071E-2588-7D32-C2A8-887838E46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complex process&#10;&#10;AI-generated content may be incorrect.">
            <a:extLst>
              <a:ext uri="{FF2B5EF4-FFF2-40B4-BE49-F238E27FC236}">
                <a16:creationId xmlns:a16="http://schemas.microsoft.com/office/drawing/2014/main" id="{E8ABFF05-A753-55BA-EB03-E8F5104C1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53" y="506626"/>
            <a:ext cx="11689492" cy="584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719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ZHANG HENG</dc:creator>
  <cp:lastModifiedBy>ZHANG HENG</cp:lastModifiedBy>
  <cp:revision>2</cp:revision>
  <dcterms:created xsi:type="dcterms:W3CDTF">2026-02-12T05:27:36Z</dcterms:created>
  <dcterms:modified xsi:type="dcterms:W3CDTF">2026-02-12T05:39:09Z</dcterms:modified>
</cp:coreProperties>
</file>

<file path=docProps/thumbnail.jpeg>
</file>